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0" r:id="rId4"/>
    <p:sldId id="261" r:id="rId5"/>
    <p:sldId id="263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43"/>
    <p:restoredTop sz="91415"/>
  </p:normalViewPr>
  <p:slideViewPr>
    <p:cSldViewPr snapToGrid="0" snapToObjects="1">
      <p:cViewPr varScale="1">
        <p:scale>
          <a:sx n="86" d="100"/>
          <a:sy n="86" d="100"/>
        </p:scale>
        <p:origin x="24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250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566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94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58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32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810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97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150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7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49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28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808B7-B11D-2349-9C9E-CD55D31863CA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0680D-8857-1543-B0D0-F8250CB3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794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hyperlink" Target="https://github.com/ros-industrial/fanuc_experimental/pull/21" TargetMode="External"/><Relationship Id="rId5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hyperlink" Target="https://github.com/ros-planning/moveit_ros/pull/709" TargetMode="External"/><Relationship Id="rId5" Type="http://schemas.openxmlformats.org/officeDocument/2006/relationships/image" Target="../media/image2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4" Type="http://schemas.openxmlformats.org/officeDocument/2006/relationships/video" Target="../media/media4.mp4"/><Relationship Id="rId5" Type="http://schemas.openxmlformats.org/officeDocument/2006/relationships/slideLayout" Target="../slideLayouts/slideLayout2.xml"/><Relationship Id="rId6" Type="http://schemas.openxmlformats.org/officeDocument/2006/relationships/hyperlink" Target="https://github.com/ros-industrial/fanuc_experimental/pull/23" TargetMode="External"/><Relationship Id="rId7" Type="http://schemas.openxmlformats.org/officeDocument/2006/relationships/image" Target="../media/image3.png"/><Relationship Id="rId8" Type="http://schemas.openxmlformats.org/officeDocument/2006/relationships/image" Target="../media/image4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GSoC</a:t>
            </a:r>
            <a:r>
              <a:rPr lang="en-US" sz="3200" dirty="0" smtClean="0"/>
              <a:t> 2016</a:t>
            </a: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>Adaptive and Reactive </a:t>
            </a:r>
            <a:r>
              <a:rPr lang="en-US" sz="5400" dirty="0" smtClean="0"/>
              <a:t>Planning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442010"/>
            <a:ext cx="9144000" cy="1655762"/>
          </a:xfrm>
        </p:spPr>
        <p:txBody>
          <a:bodyPr/>
          <a:lstStyle/>
          <a:p>
            <a:pPr algn="r"/>
            <a:r>
              <a:rPr lang="en-US" dirty="0" smtClean="0"/>
              <a:t>Kentaro Wada</a:t>
            </a:r>
          </a:p>
          <a:p>
            <a:pPr algn="r"/>
            <a:r>
              <a:rPr lang="en-US" dirty="0" err="1" smtClean="0"/>
              <a:t>www.kentaro.wada@gmail.com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78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Configuration</a:t>
            </a:r>
            <a:endParaRPr lang="en-US" dirty="0"/>
          </a:p>
        </p:txBody>
      </p:sp>
      <p:grpSp>
        <p:nvGrpSpPr>
          <p:cNvPr id="72" name="Group 71"/>
          <p:cNvGrpSpPr/>
          <p:nvPr/>
        </p:nvGrpSpPr>
        <p:grpSpPr>
          <a:xfrm>
            <a:off x="4955671" y="1813351"/>
            <a:ext cx="6932204" cy="4807541"/>
            <a:chOff x="1866783" y="1690688"/>
            <a:chExt cx="6932204" cy="4807541"/>
          </a:xfrm>
        </p:grpSpPr>
        <p:sp>
          <p:nvSpPr>
            <p:cNvPr id="48" name="Rectangle 47"/>
            <p:cNvSpPr/>
            <p:nvPr/>
          </p:nvSpPr>
          <p:spPr>
            <a:xfrm>
              <a:off x="6434927" y="4569068"/>
              <a:ext cx="2364060" cy="1929161"/>
            </a:xfrm>
            <a:prstGeom prst="rect">
              <a:avLst/>
            </a:prstGeom>
            <a:ln>
              <a:solidFill>
                <a:srgbClr val="FF93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9300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6594019" y="5623733"/>
              <a:ext cx="2060746" cy="715218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</a:rPr>
                <a:t>Robot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310161" y="1690688"/>
              <a:ext cx="1826435" cy="89716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MoveIt!</a:t>
              </a:r>
              <a:endParaRPr lang="en-US" sz="2400" dirty="0"/>
            </a:p>
          </p:txBody>
        </p:sp>
        <p:cxnSp>
          <p:nvCxnSpPr>
            <p:cNvPr id="15" name="Elbow Connector 14"/>
            <p:cNvCxnSpPr>
              <a:stCxn id="32" idx="2"/>
              <a:endCxn id="7" idx="1"/>
            </p:cNvCxnSpPr>
            <p:nvPr/>
          </p:nvCxnSpPr>
          <p:spPr>
            <a:xfrm rot="16200000" flipH="1">
              <a:off x="4383918" y="3771241"/>
              <a:ext cx="1041352" cy="3378850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/>
            <p:cNvSpPr/>
            <p:nvPr/>
          </p:nvSpPr>
          <p:spPr>
            <a:xfrm>
              <a:off x="6594018" y="4743001"/>
              <a:ext cx="2060746" cy="715218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</a:rPr>
                <a:t>Force Sensor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799523" y="5607882"/>
              <a:ext cx="20443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Joint Trajectory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828407" y="4564392"/>
              <a:ext cx="16065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Force, Torque</a:t>
              </a:r>
              <a:endParaRPr lang="en-US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878126" y="3577848"/>
              <a:ext cx="2674085" cy="136214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2400" dirty="0" smtClean="0"/>
                <a:t>Controller</a:t>
              </a:r>
              <a:endParaRPr lang="en-US" sz="2400" dirty="0"/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V="1">
              <a:off x="3114810" y="2587855"/>
              <a:ext cx="8210" cy="99381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1866783" y="2932487"/>
              <a:ext cx="16065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Planning</a:t>
              </a:r>
              <a:endParaRPr lang="en-US" dirty="0"/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 flipH="1">
              <a:off x="3326309" y="2577492"/>
              <a:ext cx="9930" cy="100418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6594018" y="4196101"/>
              <a:ext cx="1952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mtClean="0">
                  <a:solidFill>
                    <a:srgbClr val="FF9300"/>
                  </a:solidFill>
                </a:rPr>
                <a:t>Gazebo</a:t>
              </a:r>
              <a:endParaRPr lang="en-US">
                <a:solidFill>
                  <a:srgbClr val="FF9300"/>
                </a:solidFill>
              </a:endParaRPr>
            </a:p>
          </p:txBody>
        </p:sp>
        <p:cxnSp>
          <p:nvCxnSpPr>
            <p:cNvPr id="53" name="Straight Arrow Connector 52"/>
            <p:cNvCxnSpPr>
              <a:stCxn id="25" idx="1"/>
            </p:cNvCxnSpPr>
            <p:nvPr/>
          </p:nvCxnSpPr>
          <p:spPr>
            <a:xfrm flipH="1" flipV="1">
              <a:off x="4333580" y="4743001"/>
              <a:ext cx="2260438" cy="35760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tangle 53"/>
            <p:cNvSpPr/>
            <p:nvPr/>
          </p:nvSpPr>
          <p:spPr>
            <a:xfrm>
              <a:off x="6586584" y="3099042"/>
              <a:ext cx="2060746" cy="650198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</a:rPr>
                <a:t>User</a:t>
              </a:r>
            </a:p>
          </p:txBody>
        </p:sp>
        <p:cxnSp>
          <p:nvCxnSpPr>
            <p:cNvPr id="55" name="Straight Arrow Connector 54"/>
            <p:cNvCxnSpPr>
              <a:stCxn id="54" idx="1"/>
              <a:endCxn id="67" idx="3"/>
            </p:cNvCxnSpPr>
            <p:nvPr/>
          </p:nvCxnSpPr>
          <p:spPr>
            <a:xfrm flipH="1">
              <a:off x="4325370" y="3424141"/>
              <a:ext cx="2261214" cy="12511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4525838" y="3571583"/>
              <a:ext cx="16065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User Input</a:t>
              </a:r>
              <a:endParaRPr 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104965" y="4490615"/>
              <a:ext cx="2220405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 smtClean="0"/>
                <a:t>Stop and </a:t>
              </a:r>
              <a:r>
                <a:rPr lang="en-US" dirty="0" err="1"/>
                <a:t>r</a:t>
              </a:r>
              <a:r>
                <a:rPr lang="en-US" dirty="0" err="1" smtClean="0"/>
                <a:t>eplan</a:t>
              </a:r>
              <a:endParaRPr 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2104965" y="4021413"/>
              <a:ext cx="222861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 smtClean="0"/>
                <a:t>Plan for goal</a:t>
              </a:r>
              <a:endParaRPr lang="en-US" dirty="0"/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505242" y="2100095"/>
            <a:ext cx="43601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Plan for goal with MoveIt!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Simulate robot and sensors with Gazebo.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Stop execution and </a:t>
            </a:r>
            <a:r>
              <a:rPr lang="en-US" sz="2400" dirty="0" err="1" smtClean="0"/>
              <a:t>replan</a:t>
            </a:r>
            <a:r>
              <a:rPr lang="en-US" sz="2400" dirty="0" smtClean="0"/>
              <a:t>.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 smtClean="0"/>
              <a:t>With user input.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 smtClean="0"/>
              <a:t>With force sensor input.</a:t>
            </a:r>
          </a:p>
        </p:txBody>
      </p:sp>
    </p:spTree>
    <p:extLst>
      <p:ext uri="{BB962C8B-B14F-4D97-AF65-F5344CB8AC3E}">
        <p14:creationId xmlns:p14="http://schemas.microsoft.com/office/powerpoint/2010/main" val="1199871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 with MoveIt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556876"/>
            <a:ext cx="10515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Control robot on Gazebo with MoveIt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Spawn robot model on Gazebo</a:t>
            </a:r>
            <a:endParaRPr lang="en-US" sz="2400" dirty="0" smtClean="0"/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>
                <a:hlinkClick r:id="rId4"/>
              </a:rPr>
              <a:t>https</a:t>
            </a:r>
            <a:r>
              <a:rPr lang="en-US" sz="2400" dirty="0">
                <a:hlinkClick r:id="rId4"/>
              </a:rPr>
              <a:t>://</a:t>
            </a:r>
            <a:r>
              <a:rPr lang="en-US" sz="2400" dirty="0" smtClean="0">
                <a:hlinkClick r:id="rId4"/>
              </a:rPr>
              <a:t>github.com/ros-industrial/fanuc_experimental/pull/20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MoveIt config for robot on Gazebo</a:t>
            </a:r>
            <a:endParaRPr lang="en-US" sz="2400" dirty="0">
              <a:hlinkClick r:id="rId4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>
                <a:hlinkClick r:id="rId4"/>
              </a:rPr>
              <a:t>https</a:t>
            </a:r>
            <a:r>
              <a:rPr lang="en-US" sz="2400" dirty="0">
                <a:hlinkClick r:id="rId4"/>
              </a:rPr>
              <a:t>://</a:t>
            </a:r>
            <a:r>
              <a:rPr lang="en-US" sz="2400" dirty="0" smtClean="0">
                <a:hlinkClick r:id="rId4"/>
              </a:rPr>
              <a:t>github.com/ros-industrial/fanuc_experimental/pull/21</a:t>
            </a:r>
            <a:endParaRPr lang="en-US" sz="2400" dirty="0" smtClean="0"/>
          </a:p>
        </p:txBody>
      </p:sp>
      <p:pic>
        <p:nvPicPr>
          <p:cNvPr id="6" name="20160706_fanuc_lrmate200id_gazebo_movei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18264" y="3558334"/>
            <a:ext cx="5687658" cy="319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160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 planning execution with user input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16182" y="1813354"/>
            <a:ext cx="955963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Stop request from </a:t>
            </a:r>
            <a:r>
              <a:rPr lang="en-US" sz="2800" dirty="0" err="1" smtClean="0"/>
              <a:t>rviz</a:t>
            </a:r>
            <a:r>
              <a:rPr lang="en-US" sz="2800" dirty="0" smtClean="0"/>
              <a:t> plugin</a:t>
            </a:r>
            <a:endParaRPr lang="en-US" sz="2800" dirty="0" smtClean="0"/>
          </a:p>
          <a:p>
            <a:pPr marL="800100" lvl="1" indent="-342900">
              <a:buFont typeface="Arial" charset="0"/>
              <a:buChar char="•"/>
            </a:pPr>
            <a:r>
              <a:rPr lang="en-US" sz="2400" dirty="0">
                <a:hlinkClick r:id="rId4"/>
              </a:rPr>
              <a:t>https://</a:t>
            </a:r>
            <a:r>
              <a:rPr lang="en-US" sz="2400" dirty="0" smtClean="0">
                <a:hlinkClick r:id="rId4"/>
              </a:rPr>
              <a:t>github.com/ros-planning/moveit_ros/pull/709</a:t>
            </a:r>
            <a:endParaRPr lang="en-US" sz="2400" dirty="0" smtClean="0"/>
          </a:p>
        </p:txBody>
      </p:sp>
      <p:pic>
        <p:nvPicPr>
          <p:cNvPr id="3" name="20160711_moveit_motion_planning_rviz_plugin_stop_butt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18405" y="3114157"/>
            <a:ext cx="5876803" cy="351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636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926337" cy="1325563"/>
          </a:xfrm>
        </p:spPr>
        <p:txBody>
          <a:bodyPr/>
          <a:lstStyle/>
          <a:p>
            <a:r>
              <a:rPr lang="en-US" dirty="0" smtClean="0"/>
              <a:t>Stop planning execution </a:t>
            </a:r>
            <a:r>
              <a:rPr lang="en-US" smtClean="0"/>
              <a:t>with force sensor input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199" y="1690688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Reactive cancelling of planning execution</a:t>
            </a:r>
            <a:endParaRPr lang="en-US" sz="2800" dirty="0" smtClean="0"/>
          </a:p>
          <a:p>
            <a:pPr marL="914400" lvl="1" indent="-457200">
              <a:buFont typeface="Arial" charset="0"/>
              <a:buChar char="•"/>
            </a:pPr>
            <a:r>
              <a:rPr lang="en-US" sz="2800" dirty="0" smtClean="0">
                <a:hlinkClick r:id="rId6"/>
              </a:rPr>
              <a:t>https</a:t>
            </a:r>
            <a:r>
              <a:rPr lang="en-US" sz="2800" dirty="0">
                <a:hlinkClick r:id="rId6"/>
              </a:rPr>
              <a:t>://</a:t>
            </a:r>
            <a:r>
              <a:rPr lang="en-US" sz="2800" dirty="0" smtClean="0">
                <a:hlinkClick r:id="rId6"/>
              </a:rPr>
              <a:t>github.com/ros-industrial/fanuc_experimental/pull/23</a:t>
            </a:r>
            <a:endParaRPr lang="en-US" sz="2800" dirty="0" smtClean="0"/>
          </a:p>
        </p:txBody>
      </p:sp>
      <p:pic>
        <p:nvPicPr>
          <p:cNvPr id="4" name="20160707_fanuc_lrmate200id_gazebo_demo_touch_the_floor_not_reactiv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8723" y="2938194"/>
            <a:ext cx="5687658" cy="31993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6998" y="6148651"/>
            <a:ext cx="491110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/>
              <a:t>Not Reactive:</a:t>
            </a:r>
          </a:p>
          <a:p>
            <a:pPr algn="ctr"/>
            <a:r>
              <a:rPr lang="en-US" sz="2000" dirty="0" smtClean="0"/>
              <a:t>Robot does not detect collision and breaks</a:t>
            </a:r>
            <a:endParaRPr lang="en-US" sz="2000" dirty="0"/>
          </a:p>
        </p:txBody>
      </p:sp>
      <p:pic>
        <p:nvPicPr>
          <p:cNvPr id="8" name="20160707_fanuc_lrmate200id_gazebo_demo_touch_the_floor_reactiv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140603" y="2938194"/>
            <a:ext cx="5707481" cy="321045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317166" y="6135272"/>
            <a:ext cx="335435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/>
              <a:t>Reactive:</a:t>
            </a:r>
          </a:p>
          <a:p>
            <a:pPr algn="ctr"/>
            <a:r>
              <a:rPr lang="en-US" sz="2000" dirty="0" smtClean="0"/>
              <a:t>Robot detects collision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92891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64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Replan</a:t>
            </a:r>
            <a:r>
              <a:rPr lang="en-US" dirty="0"/>
              <a:t> by scene </a:t>
            </a:r>
            <a:r>
              <a:rPr lang="en-US" dirty="0" smtClean="0"/>
              <a:t>remembering</a:t>
            </a:r>
          </a:p>
          <a:p>
            <a:pPr lvl="1"/>
            <a:r>
              <a:rPr lang="en-US" dirty="0" smtClean="0"/>
              <a:t>For </a:t>
            </a:r>
            <a:r>
              <a:rPr lang="en-US" dirty="0" err="1" smtClean="0"/>
              <a:t>replanning</a:t>
            </a:r>
            <a:r>
              <a:rPr lang="en-US" dirty="0" smtClean="0"/>
              <a:t>, remembering the scene is necessary.</a:t>
            </a:r>
          </a:p>
          <a:p>
            <a:pPr lvl="1"/>
            <a:r>
              <a:rPr lang="en-US" dirty="0" smtClean="0"/>
              <a:t>Using MoveIt! </a:t>
            </a:r>
            <a:r>
              <a:rPr lang="en-US" dirty="0"/>
              <a:t>s</a:t>
            </a:r>
            <a:r>
              <a:rPr lang="en-US" dirty="0" smtClean="0"/>
              <a:t>cene or </a:t>
            </a:r>
            <a:r>
              <a:rPr lang="en-US" dirty="0" err="1" smtClean="0"/>
              <a:t>Octomap</a:t>
            </a:r>
            <a:r>
              <a:rPr lang="en-US" dirty="0" smtClean="0"/>
              <a:t>.</a:t>
            </a:r>
          </a:p>
          <a:p>
            <a:r>
              <a:rPr lang="en-US" dirty="0" smtClean="0"/>
              <a:t>Demo of reactive planning with user input</a:t>
            </a:r>
          </a:p>
          <a:p>
            <a:r>
              <a:rPr lang="en-US" dirty="0" smtClean="0"/>
              <a:t>Demo of reactive planning with pressure sensor</a:t>
            </a:r>
          </a:p>
          <a:p>
            <a:pPr lvl="1"/>
            <a:r>
              <a:rPr lang="en-US" dirty="0" smtClean="0"/>
              <a:t>Possibly, picking task in environment with occlusions.</a:t>
            </a:r>
          </a:p>
        </p:txBody>
      </p:sp>
    </p:spTree>
    <p:extLst>
      <p:ext uri="{BB962C8B-B14F-4D97-AF65-F5344CB8AC3E}">
        <p14:creationId xmlns:p14="http://schemas.microsoft.com/office/powerpoint/2010/main" val="166571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Reactive and Adaptive Path Planning Using Sensor Feedback and Operator </a:t>
            </a:r>
            <a:r>
              <a:rPr lang="en-US" dirty="0" smtClean="0"/>
              <a:t>Input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Sensor / operator input in real/simulated world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[x] Force </a:t>
            </a:r>
            <a:r>
              <a:rPr lang="en-US" dirty="0"/>
              <a:t>sensor in real robot (Fanuc LR Mate </a:t>
            </a:r>
            <a:r>
              <a:rPr lang="en-US" dirty="0" smtClean="0"/>
              <a:t>200iD)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[x] Installation &amp; setup simulation.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[x] </a:t>
            </a:r>
            <a:r>
              <a:rPr lang="en-US" dirty="0" smtClean="0"/>
              <a:t>Implement force sensor plugin.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[x] </a:t>
            </a:r>
            <a:r>
              <a:rPr lang="en-US" dirty="0" smtClean="0"/>
              <a:t>Software for operator input.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Convert these input to be usable by planner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[x] </a:t>
            </a:r>
            <a:r>
              <a:rPr lang="en-US" dirty="0" smtClean="0"/>
              <a:t>Survey about existing planners and their acceptable inputs.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[x] </a:t>
            </a:r>
            <a:r>
              <a:rPr lang="en-US" dirty="0" smtClean="0"/>
              <a:t>Software for converting input for planner.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Re-planning while the execution of joint trajectory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[x] </a:t>
            </a:r>
            <a:r>
              <a:rPr lang="en-US" dirty="0"/>
              <a:t>Survey about existing </a:t>
            </a:r>
            <a:r>
              <a:rPr lang="en-US" dirty="0" smtClean="0"/>
              <a:t>planners and ROS interface.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[  ] </a:t>
            </a:r>
            <a:r>
              <a:rPr lang="en-US" dirty="0" smtClean="0"/>
              <a:t>Software for re-planning.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Demonstration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[  ] Demo with simulation + force sensor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[  ] Demo with real robot + force sensor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[  ] Demo with simulation/real + visual sensor</a:t>
            </a:r>
          </a:p>
        </p:txBody>
      </p:sp>
    </p:spTree>
    <p:extLst>
      <p:ext uri="{BB962C8B-B14F-4D97-AF65-F5344CB8AC3E}">
        <p14:creationId xmlns:p14="http://schemas.microsoft.com/office/powerpoint/2010/main" val="214648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2962FF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979FF"/>
      </a:accent1>
      <a:accent2>
        <a:srgbClr val="F44336"/>
      </a:accent2>
      <a:accent3>
        <a:srgbClr val="A5A5A5"/>
      </a:accent3>
      <a:accent4>
        <a:srgbClr val="FFC107"/>
      </a:accent4>
      <a:accent5>
        <a:srgbClr val="9C27B0"/>
      </a:accent5>
      <a:accent6>
        <a:srgbClr val="4CAF5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308</Words>
  <Application>Microsoft Macintosh PowerPoint</Application>
  <PresentationFormat>Widescreen</PresentationFormat>
  <Paragraphs>62</Paragraphs>
  <Slides>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GSoC 2016 Adaptive and Reactive Planning</vt:lpstr>
      <vt:lpstr>System Configuration</vt:lpstr>
      <vt:lpstr>Planning with MoveIt</vt:lpstr>
      <vt:lpstr>Stop planning execution with user input</vt:lpstr>
      <vt:lpstr>Stop planning execution with force sensor input</vt:lpstr>
      <vt:lpstr>Next Step</vt:lpstr>
      <vt:lpstr>Todo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Kentaro Wada</dc:creator>
  <cp:lastModifiedBy>Kentaro Wada</cp:lastModifiedBy>
  <cp:revision>120</cp:revision>
  <dcterms:created xsi:type="dcterms:W3CDTF">2016-05-10T04:04:24Z</dcterms:created>
  <dcterms:modified xsi:type="dcterms:W3CDTF">2016-07-10T23:59:54Z</dcterms:modified>
</cp:coreProperties>
</file>

<file path=docProps/thumbnail.jpeg>
</file>